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5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165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0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5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1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4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6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9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2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3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2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4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6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90F80-63B5-4DF8-9082-0FA39914CE7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DC25E-2654-4D08-92BB-557CF0BEA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 Areas of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Name Here</a:t>
            </a:r>
          </a:p>
          <a:p>
            <a:r>
              <a:rPr lang="en-US" dirty="0" smtClean="0"/>
              <a:t>Technology 7</a:t>
            </a:r>
          </a:p>
          <a:p>
            <a:r>
              <a:rPr lang="en-US" dirty="0" smtClean="0"/>
              <a:t>Mr. Poliszuk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52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and discuss the multiple areas of technology and how they impact our society.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Choose </a:t>
            </a:r>
            <a:r>
              <a:rPr lang="en-US" dirty="0"/>
              <a:t>an area of technology you would like to work in as career, and explain why you would like to work in that area.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7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522323"/>
              </p:ext>
            </p:extLst>
          </p:nvPr>
        </p:nvGraphicFramePr>
        <p:xfrm>
          <a:off x="3178629" y="682171"/>
          <a:ext cx="5867401" cy="6026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607">
                  <a:extLst>
                    <a:ext uri="{9D8B030D-6E8A-4147-A177-3AD203B41FA5}">
                      <a16:colId xmlns:a16="http://schemas.microsoft.com/office/drawing/2014/main" val="1062433081"/>
                    </a:ext>
                  </a:extLst>
                </a:gridCol>
                <a:gridCol w="1967422">
                  <a:extLst>
                    <a:ext uri="{9D8B030D-6E8A-4147-A177-3AD203B41FA5}">
                      <a16:colId xmlns:a16="http://schemas.microsoft.com/office/drawing/2014/main" val="1618143583"/>
                    </a:ext>
                  </a:extLst>
                </a:gridCol>
                <a:gridCol w="1305695">
                  <a:extLst>
                    <a:ext uri="{9D8B030D-6E8A-4147-A177-3AD203B41FA5}">
                      <a16:colId xmlns:a16="http://schemas.microsoft.com/office/drawing/2014/main" val="2054971424"/>
                    </a:ext>
                  </a:extLst>
                </a:gridCol>
                <a:gridCol w="1405677">
                  <a:extLst>
                    <a:ext uri="{9D8B030D-6E8A-4147-A177-3AD203B41FA5}">
                      <a16:colId xmlns:a16="http://schemas.microsoft.com/office/drawing/2014/main" val="1256736952"/>
                    </a:ext>
                  </a:extLst>
                </a:gridCol>
              </a:tblGrid>
              <a:tr h="3444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Slides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Meeting Expectations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(10-9 pts)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Approaching Expectations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(8-6 pts)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Not Meeting Expectations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(5-0 pts)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146402307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Title Slide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Title, your name, subject, teacher’s name, 7 </a:t>
                      </a:r>
                      <a:r>
                        <a:rPr lang="en-US" sz="900" dirty="0" smtClean="0">
                          <a:effectLst/>
                        </a:rPr>
                        <a:t>pictures – one from each area, </a:t>
                      </a:r>
                      <a:r>
                        <a:rPr lang="en-US" sz="900" dirty="0">
                          <a:effectLst/>
                        </a:rPr>
                        <a:t>balanced, neat, clean, professional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1-3 items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4 or more items, or did not finish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33673703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Agricultural and Biotechnology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Title, correct definition, correct explanation of importance to society, 5-6 pictures, balanced, neat, clean, professional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Missing 1-3 items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4 or more items, or did not finish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21839624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Information and Communication 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Title, correct definition, correct explanation of importance to society, 5-6 pictures, balanced, neat, clean, professional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1-3 items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Missing 4 or more items, or did not finish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115932557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Energy and Power 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Title, correct definition, correct explanation of importance to society, 5-6 pictures, balanced, neat, clean, professional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Missing 1-3 items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4 or more items, or did not finish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1375179407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Medical 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Title, correct definition, correct explanation of importance to society, 5-6 pictures, balanced, neat, clean, professional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1-3 items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4 or more items, or did not finish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1356580274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Construction 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Title, correct definition, correct explanation of importance to society, 5-6 pictures, balanced, neat, clean, professional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1-3 items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4 or more items, or did not finish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3235322869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Transportation 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Title, correct definition, correct explanation of importance to society, 5-6 pictures, balanced, neat, clean, professional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1-3 items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4 or more items, or did not finish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1814131453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Manufacturing Technology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Title, correct definition, correct explanation of importance to society, 5-6 pictures, balanced, neat, clean, professional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1-3 items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4 or more items, or did not finish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1276788996"/>
                  </a:ext>
                </a:extLst>
              </a:tr>
              <a:tr h="6889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Conclusion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Accurately answers questions, </a:t>
                      </a:r>
                      <a:r>
                        <a:rPr lang="en-US" sz="900" dirty="0" smtClean="0">
                          <a:effectLst/>
                        </a:rPr>
                        <a:t>5+ </a:t>
                      </a:r>
                      <a:r>
                        <a:rPr lang="en-US" sz="900" dirty="0">
                          <a:effectLst/>
                        </a:rPr>
                        <a:t>complete sentences, no spelling or grammatical errors, 7 </a:t>
                      </a:r>
                      <a:r>
                        <a:rPr lang="en-US" sz="900" dirty="0" smtClean="0">
                          <a:effectLst/>
                        </a:rPr>
                        <a:t>pictures – one from each area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Accurately answers questions,  3-4 complete sentences, some spelling or grammatical errors, 4-6 pictures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Does not answer questions, 0-2 complete sentences, several spelling or grammatical errors, 0-3 pictures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3353148232"/>
                  </a:ext>
                </a:extLst>
              </a:tr>
              <a:tr h="3444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Self-Evaluation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Assigns a score for each slide, calculates total score, answers reflection question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1 item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Missing 2+ items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extLst>
                  <a:ext uri="{0D108BD9-81ED-4DB2-BD59-A6C34878D82A}">
                    <a16:rowId xmlns:a16="http://schemas.microsoft.com/office/drawing/2014/main" val="3715192693"/>
                  </a:ext>
                </a:extLst>
              </a:tr>
              <a:tr h="281423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Total: _____/100 pts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12" marR="3221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99403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16247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400" b="1" dirty="0" smtClean="0">
                <a:solidFill>
                  <a:srgbClr val="92D050"/>
                </a:solidFill>
              </a:rPr>
              <a:t>Learning Target: </a:t>
            </a:r>
            <a:r>
              <a:rPr lang="en-US" sz="1400" b="1" dirty="0" smtClean="0"/>
              <a:t>I can…</a:t>
            </a:r>
            <a:r>
              <a:rPr lang="en-US" sz="1400" b="1" dirty="0" smtClean="0">
                <a:solidFill>
                  <a:srgbClr val="92D050"/>
                </a:solidFill>
              </a:rPr>
              <a:t/>
            </a:r>
            <a:br>
              <a:rPr lang="en-US" sz="1400" b="1" dirty="0" smtClean="0">
                <a:solidFill>
                  <a:srgbClr val="92D050"/>
                </a:solidFill>
              </a:rPr>
            </a:br>
            <a:r>
              <a:rPr lang="en-US" sz="1400" b="1" dirty="0" smtClean="0"/>
              <a:t>1. Self-assess my ‘7 Areas of Technology’ project, according to the rubric (criteria for success).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7404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Agricultural and Biotechnology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 smtClean="0"/>
              <a:t>How does this impact our society?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2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/>
              <a:t>How does this impact our society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7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and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/>
              <a:t>How does this impact our society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7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212" y="-236123"/>
            <a:ext cx="10515600" cy="1325563"/>
          </a:xfrm>
        </p:spPr>
        <p:txBody>
          <a:bodyPr/>
          <a:lstStyle/>
          <a:p>
            <a:r>
              <a:rPr lang="en-US" dirty="0" smtClean="0"/>
              <a:t>Energy and Power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973474"/>
              </p:ext>
            </p:extLst>
          </p:nvPr>
        </p:nvGraphicFramePr>
        <p:xfrm>
          <a:off x="200416" y="688930"/>
          <a:ext cx="11786992" cy="606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3496">
                  <a:extLst>
                    <a:ext uri="{9D8B030D-6E8A-4147-A177-3AD203B41FA5}">
                      <a16:colId xmlns:a16="http://schemas.microsoft.com/office/drawing/2014/main" val="810096471"/>
                    </a:ext>
                  </a:extLst>
                </a:gridCol>
                <a:gridCol w="5893496">
                  <a:extLst>
                    <a:ext uri="{9D8B030D-6E8A-4147-A177-3AD203B41FA5}">
                      <a16:colId xmlns:a16="http://schemas.microsoft.com/office/drawing/2014/main" val="834717912"/>
                    </a:ext>
                  </a:extLst>
                </a:gridCol>
              </a:tblGrid>
              <a:tr h="81197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NON-RENEWABLE ENERGIES</a:t>
                      </a:r>
                      <a:endParaRPr lang="en-US" sz="2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RENEWABLE</a:t>
                      </a:r>
                      <a:r>
                        <a:rPr lang="en-US" sz="2400" baseline="0" dirty="0" smtClean="0"/>
                        <a:t> ENERGIES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346"/>
                  </a:ext>
                </a:extLst>
              </a:tr>
              <a:tr h="662151"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Definition: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179961"/>
                  </a:ext>
                </a:extLst>
              </a:tr>
              <a:tr h="2014569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Characteristics</a:t>
                      </a:r>
                      <a:r>
                        <a:rPr lang="en-US" baseline="0" dirty="0" smtClean="0"/>
                        <a:t> and Images: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Characteristics and Images: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856524"/>
                  </a:ext>
                </a:extLst>
              </a:tr>
              <a:tr h="2580527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Bank: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854780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56647" y="4528742"/>
            <a:ext cx="1072342" cy="1510535"/>
            <a:chOff x="156647" y="4528742"/>
            <a:chExt cx="1072342" cy="151053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8872" y="4528742"/>
              <a:ext cx="890719" cy="1193149"/>
            </a:xfrm>
            <a:prstGeom prst="rect">
              <a:avLst/>
            </a:prstGeom>
          </p:spPr>
        </p:pic>
        <p:sp>
          <p:nvSpPr>
            <p:cNvPr id="4" name="Oval 3"/>
            <p:cNvSpPr/>
            <p:nvPr/>
          </p:nvSpPr>
          <p:spPr>
            <a:xfrm>
              <a:off x="156647" y="5665204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Wind Power</a:t>
              </a:r>
              <a:endParaRPr lang="en-US" sz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120292" y="4571153"/>
            <a:ext cx="1096424" cy="1436629"/>
            <a:chOff x="2120292" y="4571153"/>
            <a:chExt cx="1096424" cy="143662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53233" y="4571153"/>
              <a:ext cx="1063483" cy="1157533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2120292" y="5633709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Solar Power</a:t>
              </a:r>
              <a:endParaRPr lang="en-US" sz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280979" y="4785996"/>
            <a:ext cx="1249466" cy="1216997"/>
            <a:chOff x="5280979" y="4785996"/>
            <a:chExt cx="1249466" cy="121699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0979" y="4785996"/>
              <a:ext cx="1249466" cy="982200"/>
            </a:xfrm>
            <a:prstGeom prst="rect">
              <a:avLst/>
            </a:prstGeom>
          </p:spPr>
        </p:pic>
        <p:sp>
          <p:nvSpPr>
            <p:cNvPr id="17" name="Oval 16"/>
            <p:cNvSpPr/>
            <p:nvPr/>
          </p:nvSpPr>
          <p:spPr>
            <a:xfrm>
              <a:off x="5367156" y="5628920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Natural Gas</a:t>
              </a:r>
              <a:endParaRPr lang="en-US" sz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558491" y="4700242"/>
            <a:ext cx="1408821" cy="1330423"/>
            <a:chOff x="6558491" y="4700242"/>
            <a:chExt cx="1408821" cy="133042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58491" y="4700242"/>
              <a:ext cx="1408821" cy="1120504"/>
            </a:xfrm>
            <a:prstGeom prst="rect">
              <a:avLst/>
            </a:prstGeom>
          </p:spPr>
        </p:pic>
        <p:sp>
          <p:nvSpPr>
            <p:cNvPr id="18" name="Oval 17"/>
            <p:cNvSpPr/>
            <p:nvPr/>
          </p:nvSpPr>
          <p:spPr>
            <a:xfrm>
              <a:off x="6634167" y="5575807"/>
              <a:ext cx="1257467" cy="45485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Hydroelectric Power</a:t>
              </a:r>
              <a:endParaRPr lang="en-US" sz="10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50647" y="4550532"/>
            <a:ext cx="1131649" cy="1431842"/>
            <a:chOff x="3251218" y="4571152"/>
            <a:chExt cx="1131649" cy="143184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51218" y="4571152"/>
              <a:ext cx="1131649" cy="1178155"/>
            </a:xfrm>
            <a:prstGeom prst="rect">
              <a:avLst/>
            </a:prstGeom>
          </p:spPr>
        </p:pic>
        <p:sp>
          <p:nvSpPr>
            <p:cNvPr id="19" name="Oval 18"/>
            <p:cNvSpPr/>
            <p:nvPr/>
          </p:nvSpPr>
          <p:spPr>
            <a:xfrm>
              <a:off x="3277100" y="5628921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Nuclear Power</a:t>
              </a:r>
              <a:endParaRPr lang="en-US" sz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9125662" y="4482640"/>
            <a:ext cx="1466850" cy="1576600"/>
            <a:chOff x="9125662" y="4482640"/>
            <a:chExt cx="1466850" cy="15766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25662" y="4482640"/>
              <a:ext cx="1466850" cy="1381125"/>
            </a:xfrm>
            <a:prstGeom prst="rect">
              <a:avLst/>
            </a:prstGeom>
          </p:spPr>
        </p:pic>
        <p:sp>
          <p:nvSpPr>
            <p:cNvPr id="20" name="Oval 19"/>
            <p:cNvSpPr/>
            <p:nvPr/>
          </p:nvSpPr>
          <p:spPr>
            <a:xfrm>
              <a:off x="9248610" y="5604381"/>
              <a:ext cx="1269596" cy="454859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Geothermal Power</a:t>
              </a:r>
              <a:endParaRPr lang="en-US" sz="11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290085" y="4355310"/>
            <a:ext cx="1072342" cy="1634962"/>
            <a:chOff x="4290085" y="4355310"/>
            <a:chExt cx="1072342" cy="163496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08026" y="4355310"/>
              <a:ext cx="840138" cy="1413892"/>
            </a:xfrm>
            <a:prstGeom prst="rect">
              <a:avLst/>
            </a:prstGeom>
          </p:spPr>
        </p:pic>
        <p:sp>
          <p:nvSpPr>
            <p:cNvPr id="21" name="Oval 20"/>
            <p:cNvSpPr/>
            <p:nvPr/>
          </p:nvSpPr>
          <p:spPr>
            <a:xfrm>
              <a:off x="4290085" y="5616199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Oil</a:t>
              </a:r>
              <a:endParaRPr lang="en-US" sz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0622152" y="4585412"/>
            <a:ext cx="1299510" cy="1445253"/>
            <a:chOff x="10629314" y="4557739"/>
            <a:chExt cx="1299510" cy="144525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629314" y="4557739"/>
              <a:ext cx="1299510" cy="1263007"/>
            </a:xfrm>
            <a:prstGeom prst="rect">
              <a:avLst/>
            </a:prstGeom>
          </p:spPr>
        </p:pic>
        <p:sp>
          <p:nvSpPr>
            <p:cNvPr id="22" name="Oval 21"/>
            <p:cNvSpPr/>
            <p:nvPr/>
          </p:nvSpPr>
          <p:spPr>
            <a:xfrm>
              <a:off x="10761958" y="5628919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Coal</a:t>
              </a:r>
              <a:endParaRPr lang="en-US" sz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994736" y="4465679"/>
            <a:ext cx="1086485" cy="1537313"/>
            <a:chOff x="7994736" y="4465679"/>
            <a:chExt cx="1086485" cy="153731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001243" y="4465679"/>
              <a:ext cx="1079978" cy="1355067"/>
            </a:xfrm>
            <a:prstGeom prst="rect">
              <a:avLst/>
            </a:prstGeom>
          </p:spPr>
        </p:pic>
        <p:sp>
          <p:nvSpPr>
            <p:cNvPr id="23" name="Oval 22"/>
            <p:cNvSpPr/>
            <p:nvPr/>
          </p:nvSpPr>
          <p:spPr>
            <a:xfrm>
              <a:off x="7994736" y="5628919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Propane</a:t>
              </a:r>
              <a:endParaRPr lang="en-US" sz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074856" y="4550532"/>
            <a:ext cx="1072342" cy="1487416"/>
            <a:chOff x="1074856" y="4550532"/>
            <a:chExt cx="1072342" cy="1487416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60352" y="4550532"/>
              <a:ext cx="947869" cy="1198776"/>
            </a:xfrm>
            <a:prstGeom prst="rect">
              <a:avLst/>
            </a:prstGeom>
          </p:spPr>
        </p:pic>
        <p:sp>
          <p:nvSpPr>
            <p:cNvPr id="24" name="Oval 23"/>
            <p:cNvSpPr/>
            <p:nvPr/>
          </p:nvSpPr>
          <p:spPr>
            <a:xfrm>
              <a:off x="1074856" y="5663875"/>
              <a:ext cx="1072342" cy="3740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Gas</a:t>
              </a:r>
              <a:endParaRPr lang="en-US" sz="1200" dirty="0"/>
            </a:p>
          </p:txBody>
        </p:sp>
      </p:grpSp>
      <p:sp>
        <p:nvSpPr>
          <p:cNvPr id="35" name="Oval 34"/>
          <p:cNvSpPr/>
          <p:nvPr/>
        </p:nvSpPr>
        <p:spPr>
          <a:xfrm>
            <a:off x="7390504" y="6010511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Will Burn and Only Use Once</a:t>
            </a:r>
            <a:endParaRPr lang="en-US" sz="1400" dirty="0"/>
          </a:p>
        </p:txBody>
      </p:sp>
      <p:sp>
        <p:nvSpPr>
          <p:cNvPr id="36" name="Oval 35"/>
          <p:cNvSpPr/>
          <p:nvPr/>
        </p:nvSpPr>
        <p:spPr>
          <a:xfrm>
            <a:off x="6056320" y="6002258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Can Use Over and Over Again</a:t>
            </a:r>
            <a:endParaRPr lang="en-US" sz="1200" dirty="0"/>
          </a:p>
        </p:txBody>
      </p:sp>
      <p:sp>
        <p:nvSpPr>
          <p:cNvPr id="37" name="Oval 36"/>
          <p:cNvSpPr/>
          <p:nvPr/>
        </p:nvSpPr>
        <p:spPr>
          <a:xfrm>
            <a:off x="4733588" y="6007782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Finite Resources</a:t>
            </a:r>
            <a:endParaRPr lang="en-US" sz="1200" dirty="0"/>
          </a:p>
        </p:txBody>
      </p:sp>
      <p:sp>
        <p:nvSpPr>
          <p:cNvPr id="38" name="Oval 37"/>
          <p:cNvSpPr/>
          <p:nvPr/>
        </p:nvSpPr>
        <p:spPr>
          <a:xfrm>
            <a:off x="3410856" y="6022557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Infinite Resources</a:t>
            </a:r>
            <a:endParaRPr lang="en-US" sz="1200" dirty="0"/>
          </a:p>
        </p:txBody>
      </p:sp>
      <p:sp>
        <p:nvSpPr>
          <p:cNvPr id="39" name="Oval 38"/>
          <p:cNvSpPr/>
          <p:nvPr/>
        </p:nvSpPr>
        <p:spPr>
          <a:xfrm>
            <a:off x="2081212" y="6057505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Can Pollute the Environment</a:t>
            </a:r>
            <a:endParaRPr lang="en-US" sz="1050" dirty="0"/>
          </a:p>
        </p:txBody>
      </p:sp>
      <p:sp>
        <p:nvSpPr>
          <p:cNvPr id="40" name="Oval 39"/>
          <p:cNvSpPr/>
          <p:nvPr/>
        </p:nvSpPr>
        <p:spPr>
          <a:xfrm>
            <a:off x="746243" y="6057505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Usually Clean for Environment</a:t>
            </a:r>
            <a:endParaRPr lang="en-US" sz="1050" dirty="0"/>
          </a:p>
        </p:txBody>
      </p:sp>
      <p:sp>
        <p:nvSpPr>
          <p:cNvPr id="41" name="Oval 40"/>
          <p:cNvSpPr/>
          <p:nvPr/>
        </p:nvSpPr>
        <p:spPr>
          <a:xfrm>
            <a:off x="8723445" y="5994634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Produces LOTS of Power</a:t>
            </a:r>
            <a:endParaRPr lang="en-US" sz="1400" dirty="0"/>
          </a:p>
        </p:txBody>
      </p:sp>
      <p:sp>
        <p:nvSpPr>
          <p:cNvPr id="42" name="Oval 41"/>
          <p:cNvSpPr/>
          <p:nvPr/>
        </p:nvSpPr>
        <p:spPr>
          <a:xfrm>
            <a:off x="10056386" y="5994634"/>
            <a:ext cx="1285875" cy="685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Produces Little Power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0997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/>
              <a:t>How does this impact our society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423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/>
              <a:t>How does this impact our society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2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/>
              <a:t>How does this impact our society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02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/>
              <a:t>How does this impact our society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53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</TotalTime>
  <Words>636</Words>
  <Application>Microsoft Office PowerPoint</Application>
  <PresentationFormat>Widescreen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7 Areas of Technology</vt:lpstr>
      <vt:lpstr>Agricultural and Biotechnology</vt:lpstr>
      <vt:lpstr>Information and Communication</vt:lpstr>
      <vt:lpstr>Energy and Power</vt:lpstr>
      <vt:lpstr>Energy and Power</vt:lpstr>
      <vt:lpstr>Medical</vt:lpstr>
      <vt:lpstr>Construction</vt:lpstr>
      <vt:lpstr>Transportation</vt:lpstr>
      <vt:lpstr>Manufacturing</vt:lpstr>
      <vt:lpstr>Conclusion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Areas of Technology</dc:title>
  <dc:creator>Poliszuk, Stephen C</dc:creator>
  <cp:lastModifiedBy>Poliszuk, Stephen C</cp:lastModifiedBy>
  <cp:revision>28</cp:revision>
  <dcterms:created xsi:type="dcterms:W3CDTF">2017-09-26T11:32:12Z</dcterms:created>
  <dcterms:modified xsi:type="dcterms:W3CDTF">2020-02-27T14:25:58Z</dcterms:modified>
</cp:coreProperties>
</file>